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2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н.п.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83-44A7-8DF1-C7EBD2ACCE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к.п.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83-44A7-8DF1-C7EBD2ACC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074176"/>
        <c:axId val="201075712"/>
        <c:axId val="0"/>
      </c:bar3DChart>
      <c:catAx>
        <c:axId val="20107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075712"/>
        <c:crosses val="autoZero"/>
        <c:auto val="1"/>
        <c:lblAlgn val="ctr"/>
        <c:lblOffset val="100"/>
        <c:noMultiLvlLbl val="0"/>
      </c:catAx>
      <c:valAx>
        <c:axId val="20107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1074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85000"/>
      </a:schemeClr>
    </a:solidFill>
  </c:spPr>
  <c:txPr>
    <a:bodyPr/>
    <a:lstStyle/>
    <a:p>
      <a:pPr>
        <a:defRPr sz="2000">
          <a:solidFill>
            <a:schemeClr val="bg2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</cdr:x>
      <cdr:y>0.46456</cdr:y>
    </cdr:from>
    <cdr:to>
      <cdr:x>1</cdr:x>
      <cdr:y>0.68956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28320" y="18879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8.wdp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Наталья\Desktop\работа\23-24\1613639245_7-p-fon-dlya-prezentatsii-samolet-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3" y="-22060"/>
            <a:ext cx="9173413" cy="68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ownloads\3b5ac8ba91f4286d97beeb77a29425b7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" b="100000" l="0" r="99733">
                        <a14:foregroundMark x1="42333" y1="13900" x2="42333" y2="13900"/>
                        <a14:foregroundMark x1="42533" y1="9900" x2="42533" y2="9900"/>
                        <a14:foregroundMark x1="82533" y1="10100" x2="82533" y2="10100"/>
                        <a14:foregroundMark x1="80067" y1="8300" x2="80067" y2="8300"/>
                        <a14:foregroundMark x1="84067" y1="10100" x2="84067" y2="10100"/>
                        <a14:foregroundMark x1="80067" y1="17700" x2="80067" y2="17700"/>
                        <a14:foregroundMark x1="89600" y1="20000" x2="89600" y2="20000"/>
                        <a14:foregroundMark x1="71867" y1="19800" x2="71867" y2="19800"/>
                        <a14:foregroundMark x1="85800" y1="36800" x2="85800" y2="36800"/>
                        <a14:foregroundMark x1="84867" y1="36000" x2="84867" y2="36000"/>
                        <a14:foregroundMark x1="92267" y1="90500" x2="92267" y2="90500"/>
                        <a14:backgroundMark x1="8400" y1="47500" x2="8400" y2="47500"/>
                        <a14:backgroundMark x1="13533" y1="48300" x2="13533" y2="48300"/>
                        <a14:backgroundMark x1="10667" y1="64300" x2="10667" y2="64300"/>
                        <a14:backgroundMark x1="30133" y1="37300" x2="30133" y2="37300"/>
                        <a14:backgroundMark x1="36000" y1="38100" x2="36000" y2="38100"/>
                        <a14:backgroundMark x1="46533" y1="31000" x2="46533" y2="31000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15"/>
          <a:stretch/>
        </p:blipFill>
        <p:spPr bwMode="auto">
          <a:xfrm>
            <a:off x="-1" y="962914"/>
            <a:ext cx="6758475" cy="58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8880" y="31658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63 «Золотой ключик»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047" y="3756315"/>
            <a:ext cx="3224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Иванова Юлия Юрьевна,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высшая квалификационная категория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2100" y="6247676"/>
            <a:ext cx="287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Прокопьевский ГО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654" y="2158900"/>
            <a:ext cx="8311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«Путешествие Монеточки»</a:t>
            </a:r>
            <a:endParaRPr lang="ru-RU" sz="54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0149" y="1486525"/>
            <a:ext cx="184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" y="3354967"/>
            <a:ext cx="3976465" cy="322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5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7938"/>
            <a:ext cx="917575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Наталья\Downloads\i (5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391">
            <a:off x="350112" y="577486"/>
            <a:ext cx="5242897" cy="3932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esktop\работа\23-24\9SjRi8lebN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9057"/>
          <a:stretch/>
        </p:blipFill>
        <p:spPr bwMode="auto">
          <a:xfrm rot="329053">
            <a:off x="4768395" y="587458"/>
            <a:ext cx="4019540" cy="4056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esktop\работа\23-24\leRTK2Dutq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96129"/>
            <a:ext cx="4457171" cy="3342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7938"/>
            <a:ext cx="917575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Наталья\Desktop\работа\23-24\qr-cod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093418" cy="409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лья\Downloads\2024-05-14_20-36-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4786228" cy="2561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15" y="548680"/>
            <a:ext cx="42150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Медиатека </a:t>
            </a:r>
          </a:p>
          <a:p>
            <a:r>
              <a:rPr lang="ru-RU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дидактических </a:t>
            </a:r>
          </a:p>
          <a:p>
            <a:r>
              <a:rPr lang="ru-RU" sz="40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</a:t>
            </a:r>
            <a:endParaRPr lang="ru-RU" sz="4000" b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2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Users\Наталья\Desktop\работа\23-24\1613639245_7-p-fon-dlya-prezentatsii-samolet-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3" y="-22060"/>
            <a:ext cx="9173413" cy="68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651692" y="159697"/>
            <a:ext cx="8104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финансовой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через: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926" y1="18099" x2="59926" y2="18099"/>
                        <a14:foregroundMark x1="69051" y1="18099" x2="69051" y2="18099"/>
                        <a14:foregroundMark x1="71023" y1="7682" x2="71023" y2="7682"/>
                        <a14:foregroundMark x1="88163" y1="22917" x2="88163" y2="22917"/>
                        <a14:foregroundMark x1="17756" y1="17448" x2="17756" y2="17448"/>
                        <a14:foregroundMark x1="25647" y1="11198" x2="25647" y2="11198"/>
                        <a14:foregroundMark x1="36868" y1="3516" x2="36868" y2="3516"/>
                        <a14:foregroundMark x1="41430" y1="2734" x2="41430" y2="2734"/>
                        <a14:foregroundMark x1="30210" y1="4818" x2="30210" y2="4818"/>
                        <a14:foregroundMark x1="21085" y1="13932" x2="21085" y2="13932"/>
                        <a14:foregroundMark x1="46732" y1="2083" x2="46732" y2="2083"/>
                        <a14:foregroundMark x1="61159" y1="2083" x2="61159" y2="2083"/>
                        <a14:foregroundMark x1="82244" y1="13932" x2="82244" y2="13932"/>
                        <a14:foregroundMark x1="83600" y1="18099" x2="83600" y2="18099"/>
                        <a14:foregroundMark x1="76326" y1="11849" x2="76326" y2="11849"/>
                        <a14:foregroundMark x1="64488" y1="4818" x2="64488" y2="4818"/>
                        <a14:foregroundMark x1="51295" y1="2083" x2="51295" y2="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711" y="1054387"/>
            <a:ext cx="2105891" cy="19926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75543" y="1720957"/>
            <a:ext cx="1656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загадки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926" y1="18099" x2="59926" y2="18099"/>
                        <a14:foregroundMark x1="69051" y1="18099" x2="69051" y2="18099"/>
                        <a14:foregroundMark x1="71023" y1="7682" x2="71023" y2="7682"/>
                        <a14:foregroundMark x1="88163" y1="22917" x2="88163" y2="22917"/>
                        <a14:foregroundMark x1="17756" y1="17448" x2="17756" y2="17448"/>
                        <a14:foregroundMark x1="25647" y1="11198" x2="25647" y2="11198"/>
                        <a14:foregroundMark x1="36868" y1="3516" x2="36868" y2="3516"/>
                        <a14:foregroundMark x1="41430" y1="2734" x2="41430" y2="2734"/>
                        <a14:foregroundMark x1="30210" y1="4818" x2="30210" y2="4818"/>
                        <a14:foregroundMark x1="21085" y1="13932" x2="21085" y2="13932"/>
                        <a14:foregroundMark x1="46732" y1="2083" x2="46732" y2="2083"/>
                        <a14:foregroundMark x1="61159" y1="2083" x2="61159" y2="2083"/>
                        <a14:foregroundMark x1="82244" y1="13932" x2="82244" y2="13932"/>
                        <a14:foregroundMark x1="83600" y1="18099" x2="83600" y2="18099"/>
                        <a14:foregroundMark x1="76326" y1="11849" x2="76326" y2="11849"/>
                        <a14:foregroundMark x1="64488" y1="4818" x2="64488" y2="4818"/>
                        <a14:foregroundMark x1="51295" y1="2083" x2="51295" y2="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836" y="1113804"/>
            <a:ext cx="2105891" cy="19926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34608" y="1659402"/>
            <a:ext cx="2200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пословицы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926" y1="18099" x2="59926" y2="18099"/>
                        <a14:foregroundMark x1="69051" y1="18099" x2="69051" y2="18099"/>
                        <a14:foregroundMark x1="71023" y1="7682" x2="71023" y2="7682"/>
                        <a14:foregroundMark x1="88163" y1="22917" x2="88163" y2="22917"/>
                        <a14:foregroundMark x1="17756" y1="17448" x2="17756" y2="17448"/>
                        <a14:foregroundMark x1="25647" y1="11198" x2="25647" y2="11198"/>
                        <a14:foregroundMark x1="36868" y1="3516" x2="36868" y2="3516"/>
                        <a14:foregroundMark x1="41430" y1="2734" x2="41430" y2="2734"/>
                        <a14:foregroundMark x1="30210" y1="4818" x2="30210" y2="4818"/>
                        <a14:foregroundMark x1="21085" y1="13932" x2="21085" y2="13932"/>
                        <a14:foregroundMark x1="46732" y1="2083" x2="46732" y2="2083"/>
                        <a14:foregroundMark x1="61159" y1="2083" x2="61159" y2="2083"/>
                        <a14:foregroundMark x1="82244" y1="13932" x2="82244" y2="13932"/>
                        <a14:foregroundMark x1="83600" y1="18099" x2="83600" y2="18099"/>
                        <a14:foregroundMark x1="76326" y1="11849" x2="76326" y2="11849"/>
                        <a14:foregroundMark x1="64488" y1="4818" x2="64488" y2="4818"/>
                        <a14:foregroundMark x1="51295" y1="2083" x2="51295" y2="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1780" y="4534239"/>
            <a:ext cx="2105891" cy="199267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21507" y="5045348"/>
            <a:ext cx="30275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экономические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926" y1="18099" x2="59926" y2="18099"/>
                        <a14:foregroundMark x1="69051" y1="18099" x2="69051" y2="18099"/>
                        <a14:foregroundMark x1="71023" y1="7682" x2="71023" y2="7682"/>
                        <a14:foregroundMark x1="88163" y1="22917" x2="88163" y2="22917"/>
                        <a14:foregroundMark x1="17756" y1="17448" x2="17756" y2="17448"/>
                        <a14:foregroundMark x1="25647" y1="11198" x2="25647" y2="11198"/>
                        <a14:foregroundMark x1="36868" y1="3516" x2="36868" y2="3516"/>
                        <a14:foregroundMark x1="41430" y1="2734" x2="41430" y2="2734"/>
                        <a14:foregroundMark x1="30210" y1="4818" x2="30210" y2="4818"/>
                        <a14:foregroundMark x1="21085" y1="13932" x2="21085" y2="13932"/>
                        <a14:foregroundMark x1="46732" y1="2083" x2="46732" y2="2083"/>
                        <a14:foregroundMark x1="61159" y1="2083" x2="61159" y2="2083"/>
                        <a14:foregroundMark x1="82244" y1="13932" x2="82244" y2="13932"/>
                        <a14:foregroundMark x1="83600" y1="18099" x2="83600" y2="18099"/>
                        <a14:foregroundMark x1="76326" y1="11849" x2="76326" y2="11849"/>
                        <a14:foregroundMark x1="64488" y1="4818" x2="64488" y2="4818"/>
                        <a14:foregroundMark x1="51295" y1="2083" x2="51295" y2="2083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417" y="2889313"/>
            <a:ext cx="2105891" cy="199267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64545" y="3312542"/>
            <a:ext cx="2907719" cy="1146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750"/>
              </a:spcAft>
              <a:buFontTx/>
              <a:buChar char="-"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идактические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926" y1="18099" x2="59926" y2="18099"/>
                        <a14:foregroundMark x1="69051" y1="18099" x2="69051" y2="18099"/>
                        <a14:foregroundMark x1="71023" y1="7682" x2="71023" y2="7682"/>
                        <a14:foregroundMark x1="88163" y1="22917" x2="88163" y2="22917"/>
                        <a14:foregroundMark x1="17756" y1="17448" x2="17756" y2="17448"/>
                        <a14:foregroundMark x1="25647" y1="11198" x2="25647" y2="11198"/>
                        <a14:foregroundMark x1="36868" y1="3516" x2="36868" y2="3516"/>
                        <a14:foregroundMark x1="41430" y1="2734" x2="41430" y2="2734"/>
                        <a14:foregroundMark x1="30210" y1="4818" x2="30210" y2="4818"/>
                        <a14:foregroundMark x1="21085" y1="13932" x2="21085" y2="13932"/>
                        <a14:foregroundMark x1="46732" y1="2083" x2="46732" y2="2083"/>
                        <a14:foregroundMark x1="61159" y1="2083" x2="61159" y2="2083"/>
                        <a14:foregroundMark x1="82244" y1="13932" x2="82244" y2="13932"/>
                        <a14:foregroundMark x1="83600" y1="18099" x2="83600" y2="18099"/>
                        <a14:foregroundMark x1="76326" y1="11849" x2="76326" y2="11849"/>
                        <a14:foregroundMark x1="64488" y1="4818" x2="64488" y2="4818"/>
                        <a14:foregroundMark x1="51295" y1="2083" x2="51295" y2="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957" y="4218182"/>
            <a:ext cx="2105891" cy="199267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81348" y="4737462"/>
            <a:ext cx="33626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игры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9926" y1="18099" x2="59926" y2="18099"/>
                        <a14:foregroundMark x1="69051" y1="18099" x2="69051" y2="18099"/>
                        <a14:foregroundMark x1="71023" y1="7682" x2="71023" y2="7682"/>
                        <a14:foregroundMark x1="88163" y1="22917" x2="88163" y2="22917"/>
                        <a14:foregroundMark x1="17756" y1="17448" x2="17756" y2="17448"/>
                        <a14:foregroundMark x1="25647" y1="11198" x2="25647" y2="11198"/>
                        <a14:foregroundMark x1="36868" y1="3516" x2="36868" y2="3516"/>
                        <a14:foregroundMark x1="41430" y1="2734" x2="41430" y2="2734"/>
                        <a14:foregroundMark x1="30210" y1="4818" x2="30210" y2="4818"/>
                        <a14:foregroundMark x1="21085" y1="13932" x2="21085" y2="13932"/>
                        <a14:foregroundMark x1="46732" y1="2083" x2="46732" y2="2083"/>
                        <a14:foregroundMark x1="61159" y1="2083" x2="61159" y2="2083"/>
                        <a14:foregroundMark x1="82244" y1="13932" x2="82244" y2="13932"/>
                        <a14:foregroundMark x1="83600" y1="18099" x2="83600" y2="18099"/>
                        <a14:foregroundMark x1="76326" y1="11849" x2="76326" y2="11849"/>
                        <a14:foregroundMark x1="64488" y1="4818" x2="64488" y2="4818"/>
                        <a14:foregroundMark x1="51295" y1="2083" x2="51295" y2="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2407" y="2910602"/>
            <a:ext cx="2105891" cy="199267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84727" y="3481745"/>
            <a:ext cx="1492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сказки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7938"/>
            <a:ext cx="917575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/>
          </p:nvPr>
        </p:nvGraphicFramePr>
        <p:xfrm>
          <a:off x="2251462" y="1905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23825" y="370504"/>
            <a:ext cx="6551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</a:t>
            </a:r>
          </a:p>
          <a:p>
            <a:pPr algn="ctr"/>
            <a:r>
              <a:rPr lang="ru-RU" sz="3600" b="1" i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детей</a:t>
            </a:r>
            <a:endParaRPr lang="ru-RU" sz="3600" b="1" i="1" cap="all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7938"/>
            <a:ext cx="917575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5" y="1679018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МБДОУ «Детский сад № 63»</a:t>
            </a:r>
          </a:p>
          <a:p>
            <a:pPr algn="ctr"/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Bookman Old Style" panose="02050604050505020204" pitchFamily="18" charset="0"/>
              </a:rPr>
              <a:t>653000, Кемеровская обл., </a:t>
            </a:r>
          </a:p>
          <a:p>
            <a:pPr algn="ctr"/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Bookman Old Style" panose="02050604050505020204" pitchFamily="18" charset="0"/>
              </a:rPr>
              <a:t>г. Прокопьевск, ул. Кучина,36</a:t>
            </a:r>
          </a:p>
          <a:p>
            <a:pPr algn="ctr"/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8(3846)61-80-71</a:t>
            </a:r>
          </a:p>
          <a:p>
            <a:pPr algn="ctr"/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Bookman Old Style" panose="02050604050505020204" pitchFamily="18" charset="0"/>
              </a:rPr>
              <a:t>E-</a:t>
            </a:r>
            <a:r>
              <a:rPr lang="ru-RU" sz="2400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Bookman Old Style" panose="02050604050505020204" pitchFamily="18" charset="0"/>
              </a:rPr>
              <a:t>mail</a:t>
            </a:r>
            <a:r>
              <a:rPr lang="ru-RU" sz="240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Bookman Old Style" panose="02050604050505020204" pitchFamily="18" charset="0"/>
              </a:rPr>
              <a:t>: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ookman Old Style" panose="02050604050505020204" pitchFamily="18" charset="0"/>
              </a:rPr>
              <a:t>zolotojjkljuchik63@mail.ru</a:t>
            </a:r>
          </a:p>
        </p:txBody>
      </p:sp>
      <p:pic>
        <p:nvPicPr>
          <p:cNvPr id="5" name="Picture 2" descr="C:\Users\Наталья\Downloads\1706631618864.p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35" y="3861438"/>
            <a:ext cx="2807921" cy="280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Наталья\Desktop\работа\23-24\1613639245_7-p-fon-dlya-prezentatsii-samolet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3" y="-22060"/>
            <a:ext cx="9173413" cy="68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2512660" y="678873"/>
            <a:ext cx="3943558" cy="58881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3" b="990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8396"/>
            <a:ext cx="4621324" cy="3824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96" b="93697" l="7155" r="9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279785"/>
            <a:ext cx="4578215" cy="457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3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Наталья\Desktop\работа\23-24\1613639245_7-p-fon-dlya-prezentatsii-samolet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3" y="-22060"/>
            <a:ext cx="9173413" cy="68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3197">
            <a:off x="604968" y="1328865"/>
            <a:ext cx="7792666" cy="4911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Наталья\Desktop\работа\23-24\1526213983_preview_question-symbol-photosinbox-1276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25" b="94900" l="4700" r="95640">
                        <a14:foregroundMark x1="49660" y1="84475" x2="49660" y2="84475"/>
                        <a14:foregroundMark x1="54000" y1="80725" x2="54000" y2="80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6660240" cy="53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9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Наталья\Desktop\работа\23-24\1613639245_7-p-fon-dlya-prezentatsii-samolet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3" y="-22060"/>
            <a:ext cx="9173413" cy="68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605">
            <a:off x="-292298" y="-308799"/>
            <a:ext cx="5775846" cy="72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-217648"/>
            <a:ext cx="6162302" cy="707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9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Наталья\Desktop\работа\23-24\1613639245_7-p-fon-dlya-prezentatsii-samolet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3" y="-22060"/>
            <a:ext cx="9173413" cy="68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243">
            <a:off x="-335317" y="-165906"/>
            <a:ext cx="7407150" cy="49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91824"/>
            <a:ext cx="5069338" cy="4347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023">
            <a:off x="4528708" y="474855"/>
            <a:ext cx="4932363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8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Наталья\Desktop\работа\23-24\1613639245_7-p-fon-dlya-prezentatsii-samolet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3" y="-22060"/>
            <a:ext cx="9173413" cy="68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513531"/>
            <a:ext cx="5949950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89" y="2210073"/>
            <a:ext cx="4584700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4376737" cy="552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6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7938"/>
            <a:ext cx="9175750" cy="688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832">
            <a:off x="3728837" y="-257046"/>
            <a:ext cx="3925887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67" y="-387424"/>
            <a:ext cx="488315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94690"/>
            <a:ext cx="4752528" cy="418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34" y="2383730"/>
            <a:ext cx="3963754" cy="475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5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Наталья\Desktop\работа\23-24\1613639245_7-p-fon-dlya-prezentatsii-samolet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3" y="-22060"/>
            <a:ext cx="9173413" cy="68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1156">
            <a:off x="306834" y="-23043"/>
            <a:ext cx="4577048" cy="57163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Наталья\Downloads\i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004">
            <a:off x="3955999" y="2806469"/>
            <a:ext cx="4979987" cy="3734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12186" r="15190" b="14935"/>
          <a:stretch/>
        </p:blipFill>
        <p:spPr bwMode="auto">
          <a:xfrm rot="608968">
            <a:off x="5143733" y="176526"/>
            <a:ext cx="2604518" cy="3068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Наталья\Desktop\работа\23-24\1613639245_7-p-fon-dlya-prezentatsii-samolet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3" y="-22060"/>
            <a:ext cx="9173413" cy="68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ья\Downloads\i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2843">
            <a:off x="251520" y="334436"/>
            <a:ext cx="5616624" cy="36274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ья\Downloads\i (2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1" r="17948" b="-1968"/>
          <a:stretch/>
        </p:blipFill>
        <p:spPr bwMode="auto">
          <a:xfrm rot="282105">
            <a:off x="766922" y="3696183"/>
            <a:ext cx="2660445" cy="3051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талья\Downloads\i (4)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4" r="7065"/>
          <a:stretch/>
        </p:blipFill>
        <p:spPr bwMode="auto">
          <a:xfrm rot="342173">
            <a:off x="3164766" y="2996952"/>
            <a:ext cx="5821445" cy="3233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4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76">
    <a:dk1>
      <a:srgbClr val="FFFFFF"/>
    </a:dk1>
    <a:lt1>
      <a:srgbClr val="FFFFFF"/>
    </a:lt1>
    <a:dk2>
      <a:srgbClr val="FFFFFF"/>
    </a:dk2>
    <a:lt2>
      <a:srgbClr val="363636"/>
    </a:lt2>
    <a:accent1>
      <a:srgbClr val="055EBF"/>
    </a:accent1>
    <a:accent2>
      <a:srgbClr val="0679F8"/>
    </a:accent2>
    <a:accent3>
      <a:srgbClr val="00B0F0"/>
    </a:accent3>
    <a:accent4>
      <a:srgbClr val="92D050"/>
    </a:accent4>
    <a:accent5>
      <a:srgbClr val="3C96FA"/>
    </a:accent5>
    <a:accent6>
      <a:srgbClr val="002060"/>
    </a:accent6>
    <a:hlink>
      <a:srgbClr val="898889"/>
    </a:hlink>
    <a:folHlink>
      <a:srgbClr val="D8D8D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81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20</cp:revision>
  <dcterms:created xsi:type="dcterms:W3CDTF">2024-05-12T13:45:53Z</dcterms:created>
  <dcterms:modified xsi:type="dcterms:W3CDTF">2024-05-14T14:11:28Z</dcterms:modified>
</cp:coreProperties>
</file>